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7" r:id="rId4"/>
    <p:sldId id="262" r:id="rId5"/>
    <p:sldId id="264" r:id="rId6"/>
    <p:sldId id="259" r:id="rId7"/>
    <p:sldId id="261" r:id="rId8"/>
    <p:sldId id="266" r:id="rId9"/>
    <p:sldId id="260" r:id="rId10"/>
    <p:sldId id="267" r:id="rId11"/>
    <p:sldId id="265" r:id="rId12"/>
    <p:sldId id="268" r:id="rId13"/>
    <p:sldId id="269" r:id="rId14"/>
    <p:sldId id="263" r:id="rId15"/>
    <p:sldId id="270" r:id="rId16"/>
    <p:sldId id="276" r:id="rId17"/>
    <p:sldId id="272" r:id="rId18"/>
    <p:sldId id="271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84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81"/>
  </p:normalViewPr>
  <p:slideViewPr>
    <p:cSldViewPr snapToGrid="0" snapToObjects="1">
      <p:cViewPr>
        <p:scale>
          <a:sx n="33" d="100"/>
          <a:sy n="33" d="100"/>
        </p:scale>
        <p:origin x="2832" y="14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74" d="100"/>
          <a:sy n="74" d="100"/>
        </p:scale>
        <p:origin x="3528" y="1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55511-6BF3-B145-B143-28F0F88ADABC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FAAE6-7570-4943-9255-59254F68B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4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1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1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8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97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0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FAAE6-7570-4943-9255-59254F68BA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5" Type="http://schemas.openxmlformats.org/officeDocument/2006/relationships/hyperlink" Target="https://youtu.be/Y5-XALAIvmU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5" Type="http://schemas.openxmlformats.org/officeDocument/2006/relationships/hyperlink" Target="https://youtu.be/Y5-XALAIvmU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53551"/>
            <a:ext cx="9144000" cy="2574527"/>
          </a:xfrm>
          <a:solidFill>
            <a:srgbClr val="000000">
              <a:alpha val="34902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Unity 3D and Illustrator:</a:t>
            </a:r>
            <a:br>
              <a:rPr lang="en-US" dirty="0" smtClean="0"/>
            </a:br>
            <a:r>
              <a:rPr lang="en-US" dirty="0" smtClean="0"/>
              <a:t>Game Illustration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686950" y="3728078"/>
            <a:ext cx="9144000" cy="754025"/>
          </a:xfrm>
        </p:spPr>
        <p:txBody>
          <a:bodyPr/>
          <a:lstStyle/>
          <a:p>
            <a:r>
              <a:rPr lang="en-US" dirty="0" smtClean="0"/>
              <a:t>Rachel Curtis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89" y="365124"/>
            <a:ext cx="11662117" cy="6091947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</a:rPr>
              <a:t>Other Scenes:</a:t>
            </a:r>
            <a:endParaRPr lang="en-US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3" y="365124"/>
            <a:ext cx="11746523" cy="6106014"/>
          </a:xfrm>
        </p:spPr>
        <p:txBody>
          <a:bodyPr>
            <a:normAutofit/>
          </a:bodyPr>
          <a:lstStyle/>
          <a:p>
            <a:pPr algn="ctr"/>
            <a:r>
              <a:rPr lang="en-US" sz="9600" i="1" dirty="0" smtClean="0">
                <a:solidFill>
                  <a:schemeClr val="tx1"/>
                </a:solidFill>
              </a:rPr>
              <a:t>Unity 3D</a:t>
            </a:r>
            <a:r>
              <a:rPr lang="en-US" sz="9600" dirty="0" smtClean="0">
                <a:solidFill>
                  <a:schemeClr val="tx1"/>
                </a:solidFill>
              </a:rPr>
              <a:t>: </a:t>
            </a:r>
            <a:br>
              <a:rPr lang="en-US" sz="9600" dirty="0" smtClean="0">
                <a:solidFill>
                  <a:schemeClr val="tx1"/>
                </a:solidFill>
              </a:rPr>
            </a:br>
            <a:r>
              <a:rPr lang="en-US" sz="9600" b="1" dirty="0" smtClean="0">
                <a:solidFill>
                  <a:schemeClr val="tx1"/>
                </a:solidFill>
              </a:rPr>
              <a:t>“Camp”</a:t>
            </a:r>
            <a:endParaRPr lang="en-US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4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29" y="3219340"/>
            <a:ext cx="5705272" cy="3638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9340"/>
            <a:ext cx="6536987" cy="363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536985" cy="3233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86" y="25400"/>
            <a:ext cx="5655014" cy="32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Unity 3D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</a:rPr>
              <a:t>Used as 3D visualization tool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</a:rPr>
              <a:t>Learning process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</a:rPr>
              <a:t>Adapting when something goes wrong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</a:rPr>
              <a:t>No set method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03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210" cy="6857999"/>
          </a:xfrm>
        </p:spPr>
      </p:pic>
    </p:spTree>
    <p:extLst>
      <p:ext uri="{BB962C8B-B14F-4D97-AF65-F5344CB8AC3E}">
        <p14:creationId xmlns:p14="http://schemas.microsoft.com/office/powerpoint/2010/main" val="1616706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7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89" y="384579"/>
            <a:ext cx="11662117" cy="6091947"/>
          </a:xfrm>
        </p:spPr>
        <p:txBody>
          <a:bodyPr>
            <a:normAutofit/>
          </a:bodyPr>
          <a:lstStyle/>
          <a:p>
            <a:pPr algn="ctr"/>
            <a:r>
              <a:rPr lang="en-US" sz="8000" i="1" dirty="0" smtClean="0">
                <a:solidFill>
                  <a:schemeClr val="tx1"/>
                </a:solidFill>
              </a:rPr>
              <a:t>Adobe Illustrator </a:t>
            </a:r>
            <a:r>
              <a:rPr lang="en-US" sz="8000" dirty="0">
                <a:solidFill>
                  <a:schemeClr val="tx1"/>
                </a:solidFill>
              </a:rPr>
              <a:t>: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br>
              <a:rPr lang="en-US" sz="8000" dirty="0" smtClean="0">
                <a:solidFill>
                  <a:schemeClr val="tx1"/>
                </a:solidFill>
              </a:rPr>
            </a:br>
            <a:r>
              <a:rPr lang="en-US" sz="8000" b="1" dirty="0" smtClean="0">
                <a:solidFill>
                  <a:schemeClr val="tx1"/>
                </a:solidFill>
              </a:rPr>
              <a:t>“Moon Phases”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6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y_Timel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10372864" y="6030361"/>
            <a:ext cx="2388980" cy="509587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sz="1000" dirty="0" err="1">
                <a:solidFill>
                  <a:schemeClr val="tx1"/>
                </a:solidFill>
                <a:hlinkClick r:id="rId5"/>
              </a:rPr>
              <a:t>youtu.be</a:t>
            </a:r>
            <a:r>
              <a:rPr lang="en-US" sz="1000" dirty="0">
                <a:solidFill>
                  <a:schemeClr val="tx1"/>
                </a:solidFill>
                <a:hlinkClick r:id="rId5"/>
              </a:rPr>
              <a:t>/Y5-XALAIvmU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1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757" y="287303"/>
            <a:ext cx="102338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Collaboration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8757" y="1825625"/>
            <a:ext cx="10595043" cy="435133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Designing for a client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The necessity to iterate design when creative choices change</a:t>
            </a:r>
          </a:p>
          <a:p>
            <a:pPr lvl="1"/>
            <a:r>
              <a:rPr lang="en-US" sz="4000" dirty="0" smtClean="0">
                <a:solidFill>
                  <a:schemeClr val="tx1"/>
                </a:solidFill>
              </a:rPr>
              <a:t>Practicing new styles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601"/>
            <a:ext cx="6099175" cy="345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483" cy="3404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75" y="-24176"/>
            <a:ext cx="6092825" cy="342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66" y="3403600"/>
            <a:ext cx="6138133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013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53" y="0"/>
            <a:ext cx="12398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ior_Presentation_TimeLapse_Rachel_Curtis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312940" y="6600555"/>
            <a:ext cx="2216285" cy="257445"/>
          </a:xfrm>
        </p:spPr>
        <p:txBody>
          <a:bodyPr>
            <a:normAutofit/>
          </a:bodyPr>
          <a:lstStyle/>
          <a:p>
            <a:r>
              <a:rPr lang="en-US" sz="10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sz="1000" dirty="0" err="1">
                <a:solidFill>
                  <a:schemeClr val="tx1"/>
                </a:solidFill>
                <a:hlinkClick r:id="rId5"/>
              </a:rPr>
              <a:t>youtu.be</a:t>
            </a:r>
            <a:r>
              <a:rPr lang="en-US" sz="1000" dirty="0">
                <a:solidFill>
                  <a:schemeClr val="tx1"/>
                </a:solidFill>
                <a:hlinkClick r:id="rId5"/>
              </a:rPr>
              <a:t>/Y5-XALAIvmU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1999</TotalTime>
  <Words>63</Words>
  <Application>Microsoft Macintosh PowerPoint</Application>
  <PresentationFormat>Widescreen</PresentationFormat>
  <Paragraphs>23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Depth</vt:lpstr>
      <vt:lpstr>Unity 3D and Illustrator: Game Illustration</vt:lpstr>
      <vt:lpstr>Adobe Illustrator :  “Moon Phases”</vt:lpstr>
      <vt:lpstr>Collaboration</vt:lpstr>
      <vt:lpstr>PowerPoint Presentation</vt:lpstr>
      <vt:lpstr>PowerPoint Presentation</vt:lpstr>
      <vt:lpstr>PowerPoint Presentation</vt:lpstr>
      <vt:lpstr>PowerPoint Presentation</vt:lpstr>
      <vt:lpstr>https://youtu.be/Y5-XALAIvmU</vt:lpstr>
      <vt:lpstr>PowerPoint Presentation</vt:lpstr>
      <vt:lpstr>Other Scenes:</vt:lpstr>
      <vt:lpstr>PowerPoint Presentation</vt:lpstr>
      <vt:lpstr>PowerPoint Presentation</vt:lpstr>
      <vt:lpstr>PowerPoint Presentation</vt:lpstr>
      <vt:lpstr>Unity 3D:  “Camp”</vt:lpstr>
      <vt:lpstr>PowerPoint Presentation</vt:lpstr>
      <vt:lpstr>PowerPoint Presentation</vt:lpstr>
      <vt:lpstr>Unity 3D</vt:lpstr>
      <vt:lpstr>PowerPoint Presentation</vt:lpstr>
      <vt:lpstr>PowerPoint Presentation</vt:lpstr>
      <vt:lpstr>PowerPoint Presentation</vt:lpstr>
      <vt:lpstr>PowerPoint Presentation</vt:lpstr>
      <vt:lpstr>https://youtu.be/Y5-XALAIvmU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 and Illustrator: Game Illustration</dc:title>
  <dc:creator>Microsoft Office User</dc:creator>
  <cp:lastModifiedBy>Microsoft Office User</cp:lastModifiedBy>
  <cp:revision>34</cp:revision>
  <dcterms:created xsi:type="dcterms:W3CDTF">2018-05-02T19:34:26Z</dcterms:created>
  <dcterms:modified xsi:type="dcterms:W3CDTF">2018-05-04T16:43:36Z</dcterms:modified>
</cp:coreProperties>
</file>