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5553" y="3295133"/>
            <a:ext cx="4948517" cy="1586149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Senior Project </a:t>
            </a:r>
          </a:p>
          <a:p>
            <a:pPr algn="ctr"/>
            <a:r>
              <a:rPr lang="en-US" sz="5400" dirty="0" smtClean="0"/>
              <a:t>Spring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7956" y="1848583"/>
            <a:ext cx="77091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/>
              <a:t>Andrew Ferreira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1076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3" y="349623"/>
            <a:ext cx="10107706" cy="60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5" y="823885"/>
            <a:ext cx="8341001" cy="49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30" y="134469"/>
            <a:ext cx="6472054" cy="65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47" y="349623"/>
            <a:ext cx="7783980" cy="61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8100"/>
            <a:ext cx="9400032" cy="67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" y="1015429"/>
            <a:ext cx="10343298" cy="47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825500"/>
            <a:ext cx="8034528" cy="51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29</TotalTime>
  <Words>6</Words>
  <Application>Microsoft Macintosh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Corbel</vt:lpstr>
      <vt:lpstr>Arial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J. Ferreira</dc:creator>
  <cp:lastModifiedBy>Andrew J. Ferreira</cp:lastModifiedBy>
  <cp:revision>3</cp:revision>
  <dcterms:created xsi:type="dcterms:W3CDTF">2018-05-03T21:28:08Z</dcterms:created>
  <dcterms:modified xsi:type="dcterms:W3CDTF">2018-05-03T21:57:37Z</dcterms:modified>
</cp:coreProperties>
</file>