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7" r:id="rId3"/>
    <p:sldId id="258" r:id="rId4"/>
    <p:sldId id="261" r:id="rId5"/>
    <p:sldId id="263" r:id="rId6"/>
    <p:sldId id="262" r:id="rId7"/>
    <p:sldId id="264" r:id="rId8"/>
    <p:sldId id="265" r:id="rId9"/>
    <p:sldId id="266" r:id="rId10"/>
    <p:sldId id="268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21" d="100"/>
          <a:sy n="121" d="100"/>
        </p:scale>
        <p:origin x="-74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1A24CD3-204F-4468-8EE4-28A6668D006A}" type="datetimeFigureOut">
              <a:rPr lang="en-US" smtClean="0"/>
              <a:t>5/3/18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5/3/18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5/3/18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5/3/18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5/3/18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5/3/18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B1A24CD3-204F-4468-8EE4-28A6668D006A}" type="datetimeFigureOut">
              <a:rPr lang="en-US" smtClean="0"/>
              <a:t>5/3/18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5/3/18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5/3/18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5/3/18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5/3/18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5/3/18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5/3/18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5/3/18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5/3/18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5/3/18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5/3/18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5/3/18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5/3/18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910" y="232143"/>
            <a:ext cx="6508377" cy="1143000"/>
          </a:xfrm>
        </p:spPr>
        <p:txBody>
          <a:bodyPr/>
          <a:lstStyle/>
          <a:p>
            <a:r>
              <a:rPr lang="en-US" sz="4000" dirty="0" smtClean="0">
                <a:latin typeface="Helvetica"/>
                <a:cs typeface="Helvetica"/>
              </a:rPr>
              <a:t>Plant Based Strength</a:t>
            </a:r>
            <a:endParaRPr lang="en-US" sz="4000" dirty="0">
              <a:latin typeface="Helvetica"/>
              <a:cs typeface="Helvetica"/>
            </a:endParaRPr>
          </a:p>
        </p:txBody>
      </p:sp>
      <p:pic>
        <p:nvPicPr>
          <p:cNvPr id="5" name="Picture 4" descr="logodesig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10" y="2083976"/>
            <a:ext cx="4083049" cy="4083049"/>
          </a:xfrm>
          <a:prstGeom prst="rect">
            <a:avLst/>
          </a:prstGeom>
        </p:spPr>
      </p:pic>
      <p:pic>
        <p:nvPicPr>
          <p:cNvPr id="6" name="Picture 5" descr="AAlogo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470" y="2407391"/>
            <a:ext cx="3759634" cy="375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03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42900"/>
            <a:ext cx="6508377" cy="1143000"/>
          </a:xfrm>
        </p:spPr>
        <p:txBody>
          <a:bodyPr/>
          <a:lstStyle/>
          <a:p>
            <a:r>
              <a:rPr lang="en-US" dirty="0" smtClean="0"/>
              <a:t>Mobile Audit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812699"/>
            <a:ext cx="6508377" cy="3916363"/>
          </a:xfrm>
        </p:spPr>
        <p:txBody>
          <a:bodyPr/>
          <a:lstStyle/>
          <a:p>
            <a:r>
              <a:rPr lang="en-US" dirty="0" smtClean="0"/>
              <a:t>Responsive to various screen sizes, </a:t>
            </a:r>
          </a:p>
          <a:p>
            <a:pPr marL="0" indent="0">
              <a:buNone/>
            </a:pPr>
            <a:r>
              <a:rPr lang="en-US" dirty="0" smtClean="0"/>
              <a:t>tablets and iPhones</a:t>
            </a:r>
            <a:endParaRPr lang="en-US" dirty="0"/>
          </a:p>
        </p:txBody>
      </p:sp>
      <p:pic>
        <p:nvPicPr>
          <p:cNvPr id="4" name="Picture 3" descr="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19" y="3269290"/>
            <a:ext cx="6965576" cy="2459772"/>
          </a:xfrm>
          <a:prstGeom prst="rect">
            <a:avLst/>
          </a:prstGeom>
        </p:spPr>
      </p:pic>
      <p:pic>
        <p:nvPicPr>
          <p:cNvPr id="5" name="Picture 4" descr="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931" y="209926"/>
            <a:ext cx="3383163" cy="293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143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4883" y="2743069"/>
            <a:ext cx="6508377" cy="1143000"/>
          </a:xfrm>
        </p:spPr>
        <p:txBody>
          <a:bodyPr/>
          <a:lstStyle/>
          <a:p>
            <a:r>
              <a:rPr lang="en-US" sz="6600" dirty="0" smtClean="0"/>
              <a:t>Thanks!</a:t>
            </a:r>
            <a:endParaRPr lang="en-US" sz="6600" dirty="0"/>
          </a:p>
        </p:txBody>
      </p:sp>
      <p:pic>
        <p:nvPicPr>
          <p:cNvPr id="5" name="Picture 4" descr="AAlogo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21" y="2351164"/>
            <a:ext cx="1931314" cy="193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847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42900"/>
            <a:ext cx="6508377" cy="1143000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231" y="4351039"/>
            <a:ext cx="6508377" cy="3916363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Started web design career freshman year</a:t>
            </a:r>
          </a:p>
          <a:p>
            <a:pPr>
              <a:buFontTx/>
              <a:buChar char="-"/>
            </a:pPr>
            <a:r>
              <a:rPr lang="en-US" dirty="0" smtClean="0"/>
              <a:t>Initially </a:t>
            </a:r>
            <a:r>
              <a:rPr lang="en-US" dirty="0"/>
              <a:t>g</a:t>
            </a:r>
            <a:r>
              <a:rPr lang="en-US" dirty="0" smtClean="0"/>
              <a:t>raphic designer</a:t>
            </a:r>
          </a:p>
          <a:p>
            <a:pPr>
              <a:buFontTx/>
              <a:buChar char="-"/>
            </a:pPr>
            <a:r>
              <a:rPr lang="en-US" dirty="0" smtClean="0"/>
              <a:t>Now developer &amp; designer</a:t>
            </a:r>
            <a:endParaRPr lang="en-US" dirty="0"/>
          </a:p>
        </p:txBody>
      </p:sp>
      <p:pic>
        <p:nvPicPr>
          <p:cNvPr id="4" name="Picture 3" descr="Screen Shot 2018-05-03 at 3.28.1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31" y="1574441"/>
            <a:ext cx="6108244" cy="259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013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8668"/>
            <a:ext cx="6508377" cy="1143000"/>
          </a:xfrm>
        </p:spPr>
        <p:txBody>
          <a:bodyPr/>
          <a:lstStyle/>
          <a:p>
            <a:r>
              <a:rPr lang="en-US" dirty="0" smtClean="0"/>
              <a:t>Why Develop a Site?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38039"/>
            <a:ext cx="6508377" cy="3916363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Learn E-commerce Business</a:t>
            </a:r>
            <a:endParaRPr lang="en-US" dirty="0"/>
          </a:p>
          <a:p>
            <a:pPr>
              <a:buFontTx/>
              <a:buChar char="-"/>
            </a:pPr>
            <a:r>
              <a:rPr lang="en-US" dirty="0" smtClean="0"/>
              <a:t>Email Marketing</a:t>
            </a:r>
            <a:endParaRPr lang="en-US" dirty="0"/>
          </a:p>
          <a:p>
            <a:pPr>
              <a:buFontTx/>
              <a:buChar char="-"/>
            </a:pPr>
            <a:r>
              <a:rPr lang="en-US" dirty="0" smtClean="0"/>
              <a:t>Shipping and Selling side of </a:t>
            </a:r>
            <a:r>
              <a:rPr lang="en-US" dirty="0" err="1" smtClean="0"/>
              <a:t>Wordpress</a:t>
            </a:r>
            <a:r>
              <a:rPr lang="en-US" dirty="0" smtClean="0"/>
              <a:t> Business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34" y="3461139"/>
            <a:ext cx="6853408" cy="145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866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8668"/>
            <a:ext cx="6508377" cy="1143000"/>
          </a:xfrm>
        </p:spPr>
        <p:txBody>
          <a:bodyPr/>
          <a:lstStyle/>
          <a:p>
            <a:r>
              <a:rPr lang="en-US" dirty="0" smtClean="0"/>
              <a:t>Why Plant Based Strength?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38039"/>
            <a:ext cx="6508377" cy="3916363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Located a need for a product</a:t>
            </a:r>
          </a:p>
          <a:p>
            <a:pPr>
              <a:buFontTx/>
              <a:buChar char="-"/>
            </a:pPr>
            <a:r>
              <a:rPr lang="en-US" dirty="0" smtClean="0"/>
              <a:t>Compassion for animals</a:t>
            </a:r>
          </a:p>
          <a:p>
            <a:pPr>
              <a:buFontTx/>
              <a:buChar char="-"/>
            </a:pPr>
            <a:r>
              <a:rPr lang="en-US" dirty="0" smtClean="0"/>
              <a:t>Designing something important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 descr="s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4" y="3441310"/>
            <a:ext cx="4827822" cy="181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198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8668"/>
            <a:ext cx="6508377" cy="1143000"/>
          </a:xfrm>
        </p:spPr>
        <p:txBody>
          <a:bodyPr/>
          <a:lstStyle/>
          <a:p>
            <a:r>
              <a:rPr lang="en-US" dirty="0" smtClean="0"/>
              <a:t>Design Aspect</a:t>
            </a:r>
            <a:endParaRPr lang="en-US" dirty="0"/>
          </a:p>
        </p:txBody>
      </p:sp>
      <p:pic>
        <p:nvPicPr>
          <p:cNvPr id="6" name="Picture 5" descr="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628146"/>
            <a:ext cx="5499518" cy="374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488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irt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01" y="314887"/>
            <a:ext cx="3138385" cy="3138385"/>
          </a:xfrm>
          <a:prstGeom prst="rect">
            <a:avLst/>
          </a:prstGeom>
        </p:spPr>
      </p:pic>
      <p:pic>
        <p:nvPicPr>
          <p:cNvPr id="6" name="Picture 5" descr="shirt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129" y="314887"/>
            <a:ext cx="3138385" cy="3138385"/>
          </a:xfrm>
          <a:prstGeom prst="rect">
            <a:avLst/>
          </a:prstGeom>
        </p:spPr>
      </p:pic>
      <p:pic>
        <p:nvPicPr>
          <p:cNvPr id="7" name="Picture 6" descr="shirtdesign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004" y="3623490"/>
            <a:ext cx="3234510" cy="3234510"/>
          </a:xfrm>
          <a:prstGeom prst="rect">
            <a:avLst/>
          </a:prstGeom>
        </p:spPr>
      </p:pic>
      <p:pic>
        <p:nvPicPr>
          <p:cNvPr id="8" name="Picture 7" descr="shirt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01" y="3623490"/>
            <a:ext cx="3220428" cy="322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651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8-05-03 at 3.45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34" y="2177049"/>
            <a:ext cx="8333241" cy="382751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199" y="158668"/>
            <a:ext cx="6508377" cy="1143000"/>
          </a:xfrm>
        </p:spPr>
        <p:txBody>
          <a:bodyPr/>
          <a:lstStyle/>
          <a:p>
            <a:r>
              <a:rPr lang="en-US" dirty="0" smtClean="0"/>
              <a:t>Minimalist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005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42900"/>
            <a:ext cx="6508377" cy="1143000"/>
          </a:xfrm>
        </p:spPr>
        <p:txBody>
          <a:bodyPr/>
          <a:lstStyle/>
          <a:p>
            <a:r>
              <a:rPr lang="en-US" dirty="0" smtClean="0"/>
              <a:t>Mail Chimp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purchases</a:t>
            </a:r>
          </a:p>
          <a:p>
            <a:r>
              <a:rPr lang="en-US" dirty="0" smtClean="0"/>
              <a:t>All subscription pop ups</a:t>
            </a:r>
          </a:p>
          <a:p>
            <a:r>
              <a:rPr lang="en-US" dirty="0" smtClean="0"/>
              <a:t>All subscription Opt Ins</a:t>
            </a:r>
            <a:endParaRPr lang="en-US" dirty="0"/>
          </a:p>
        </p:txBody>
      </p:sp>
      <p:pic>
        <p:nvPicPr>
          <p:cNvPr id="4" name="Picture 3" descr="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296" y="2209800"/>
            <a:ext cx="5283086" cy="239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262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42900"/>
            <a:ext cx="6508377" cy="1143000"/>
          </a:xfrm>
        </p:spPr>
        <p:txBody>
          <a:bodyPr/>
          <a:lstStyle/>
          <a:p>
            <a:r>
              <a:rPr lang="en-US" dirty="0" smtClean="0"/>
              <a:t>E-Commerce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Shipping Classes, Shipping Zones, Flat Rate Shipping Setup</a:t>
            </a:r>
          </a:p>
          <a:p>
            <a:r>
              <a:rPr lang="en-US" dirty="0" smtClean="0"/>
              <a:t>Variable Pricing for Shirt Sizes and Colors if needed</a:t>
            </a:r>
          </a:p>
          <a:p>
            <a:r>
              <a:rPr lang="en-US" dirty="0" smtClean="0"/>
              <a:t>Discount codes and Order Notifications</a:t>
            </a:r>
            <a:endParaRPr lang="en-US" dirty="0"/>
          </a:p>
        </p:txBody>
      </p:sp>
      <p:pic>
        <p:nvPicPr>
          <p:cNvPr id="6" name="Picture 5" descr="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252" y="241414"/>
            <a:ext cx="4738871" cy="178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334326"/>
      </p:ext>
    </p:extLst>
  </p:cSld>
  <p:clrMapOvr>
    <a:masterClrMapping/>
  </p:clrMapOvr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38</TotalTime>
  <Words>110</Words>
  <Application>Microsoft Macintosh PowerPoint</Application>
  <PresentationFormat>On-screen Show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Plaza</vt:lpstr>
      <vt:lpstr>Plant Based Strength</vt:lpstr>
      <vt:lpstr>Background</vt:lpstr>
      <vt:lpstr>Why Develop a Site?</vt:lpstr>
      <vt:lpstr>Why Plant Based Strength?</vt:lpstr>
      <vt:lpstr>Design Aspect</vt:lpstr>
      <vt:lpstr>PowerPoint Presentation</vt:lpstr>
      <vt:lpstr>Minimalist Design</vt:lpstr>
      <vt:lpstr>Mail Chimp Integration</vt:lpstr>
      <vt:lpstr>E-Commerce</vt:lpstr>
      <vt:lpstr>Mobile Audit</vt:lpstr>
      <vt:lpstr>Thanks!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 Based Strength</dc:title>
  <dc:creator>Austin Hudson</dc:creator>
  <cp:lastModifiedBy>Austin Hudson</cp:lastModifiedBy>
  <cp:revision>10</cp:revision>
  <dcterms:created xsi:type="dcterms:W3CDTF">2018-05-03T07:20:44Z</dcterms:created>
  <dcterms:modified xsi:type="dcterms:W3CDTF">2018-05-03T07:59:01Z</dcterms:modified>
</cp:coreProperties>
</file>