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70" autoAdjust="0"/>
  </p:normalViewPr>
  <p:slideViewPr>
    <p:cSldViewPr snapToGrid="0" snapToObjects="1">
      <p:cViewPr>
        <p:scale>
          <a:sx n="99" d="100"/>
          <a:sy n="99" d="100"/>
        </p:scale>
        <p:origin x="-1080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9EF05-81BB-C540-B722-1ABFF57B8802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7CB4E-BA6F-334B-BD88-F52E1BC2D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Collide</a:t>
            </a:r>
          </a:p>
          <a:p>
            <a:r>
              <a:rPr lang="en-US" baseline="0" dirty="0" smtClean="0"/>
              <a:t>	-Ideas formed for a </a:t>
            </a:r>
            <a:r>
              <a:rPr lang="en-US" baseline="0" dirty="0" err="1" smtClean="0"/>
              <a:t>collab</a:t>
            </a:r>
            <a:endParaRPr lang="en-US" baseline="0" dirty="0" smtClean="0"/>
          </a:p>
          <a:p>
            <a:r>
              <a:rPr lang="en-US" baseline="0" dirty="0" smtClean="0"/>
              <a:t>	-Businesses need advertisers and content creators</a:t>
            </a:r>
          </a:p>
          <a:p>
            <a:r>
              <a:rPr lang="en-US" baseline="0" dirty="0" smtClean="0"/>
              <a:t>	-Spring came and </a:t>
            </a:r>
            <a:r>
              <a:rPr lang="en-US" baseline="0" dirty="0" err="1" smtClean="0"/>
              <a:t>Santi</a:t>
            </a:r>
            <a:r>
              <a:rPr lang="en-US" baseline="0" dirty="0" smtClean="0"/>
              <a:t> introduced </a:t>
            </a:r>
            <a:r>
              <a:rPr lang="en-US" baseline="0" dirty="0" err="1" smtClean="0"/>
              <a:t>Fabi</a:t>
            </a:r>
            <a:r>
              <a:rPr lang="en-US" baseline="0" dirty="0" smtClean="0"/>
              <a:t> and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7CB4E-BA6F-334B-BD88-F52E1BC2DA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4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08949"/>
            <a:ext cx="7315200" cy="109468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ichael Abraham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Thanks to Fabian </a:t>
            </a:r>
            <a:r>
              <a:rPr lang="en-US" dirty="0" err="1" smtClean="0"/>
              <a:t>Veit</a:t>
            </a:r>
            <a:r>
              <a:rPr lang="en-US" dirty="0" smtClean="0"/>
              <a:t> and Patrick Rees, the Founders of </a:t>
            </a:r>
            <a:r>
              <a:rPr lang="en-US" dirty="0" err="1" smtClean="0"/>
              <a:t>Techletix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2672"/>
            <a:ext cx="9144000" cy="161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4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Worlds Collide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Business World Needs Advertisement and Content Creators</a:t>
            </a:r>
          </a:p>
          <a:p>
            <a:pPr lvl="1"/>
            <a:r>
              <a:rPr lang="en-US" dirty="0" smtClean="0"/>
              <a:t>Enter Fabian and Patrick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595" b="-86595"/>
          <a:stretch>
            <a:fillRect/>
          </a:stretch>
        </p:blipFill>
        <p:spPr>
          <a:xfrm>
            <a:off x="798940" y="1544715"/>
            <a:ext cx="7315200" cy="3539527"/>
          </a:xfrm>
        </p:spPr>
      </p:pic>
    </p:spTree>
    <p:extLst>
      <p:ext uri="{BB962C8B-B14F-4D97-AF65-F5344CB8AC3E}">
        <p14:creationId xmlns:p14="http://schemas.microsoft.com/office/powerpoint/2010/main" val="41826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3"/>
            <a:ext cx="2950936" cy="122630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The Perfect Match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Discovered my passion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Challenging Material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New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7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521" y="813339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1277"/>
            <a:ext cx="7315200" cy="3539527"/>
          </a:xfrm>
        </p:spPr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Storyboard meetings</a:t>
            </a:r>
          </a:p>
          <a:p>
            <a:r>
              <a:rPr lang="en-US" dirty="0" smtClean="0"/>
              <a:t>Contacted Rowdies</a:t>
            </a:r>
          </a:p>
          <a:p>
            <a:r>
              <a:rPr lang="en-US" dirty="0" smtClean="0"/>
              <a:t>Modeling and Prototyping</a:t>
            </a:r>
          </a:p>
          <a:p>
            <a:r>
              <a:rPr lang="en-US" dirty="0" smtClean="0"/>
              <a:t>Practice Shoot 1: Failure</a:t>
            </a:r>
          </a:p>
          <a:p>
            <a:r>
              <a:rPr lang="en-US" dirty="0" smtClean="0"/>
              <a:t>Practice Shoot 2: Much Better</a:t>
            </a:r>
          </a:p>
          <a:p>
            <a:r>
              <a:rPr lang="en-US" dirty="0" smtClean="0"/>
              <a:t>Final Shoot: Rowdies Stadium 1</a:t>
            </a:r>
          </a:p>
          <a:p>
            <a:r>
              <a:rPr lang="en-US" dirty="0" smtClean="0"/>
              <a:t>Final Shoot: Rowdies Stadium 2</a:t>
            </a:r>
          </a:p>
          <a:p>
            <a:r>
              <a:rPr lang="en-US" dirty="0" smtClean="0"/>
              <a:t>Editing and Post </a:t>
            </a:r>
            <a:r>
              <a:rPr lang="en-US" dirty="0"/>
              <a:t>P</a:t>
            </a:r>
            <a:r>
              <a:rPr lang="en-US" dirty="0" smtClean="0"/>
              <a:t>roduction</a:t>
            </a:r>
          </a:p>
        </p:txBody>
      </p:sp>
    </p:spTree>
    <p:extLst>
      <p:ext uri="{BB962C8B-B14F-4D97-AF65-F5344CB8AC3E}">
        <p14:creationId xmlns:p14="http://schemas.microsoft.com/office/powerpoint/2010/main" val="363560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Easy</a:t>
            </a:r>
          </a:p>
          <a:p>
            <a:pPr lvl="1"/>
            <a:r>
              <a:rPr lang="en-US" dirty="0" smtClean="0"/>
              <a:t>Takes Time, demands quality</a:t>
            </a:r>
          </a:p>
          <a:p>
            <a:r>
              <a:rPr lang="en-US" dirty="0" smtClean="0"/>
              <a:t>Need a Longer Lens for sports photography</a:t>
            </a:r>
          </a:p>
          <a:p>
            <a:r>
              <a:rPr lang="en-US" dirty="0" smtClean="0"/>
              <a:t>Tons of Video produced for a short result</a:t>
            </a:r>
          </a:p>
          <a:p>
            <a:pPr lvl="1"/>
            <a:r>
              <a:rPr lang="en-US" dirty="0" smtClean="0"/>
              <a:t>Can be frustrating</a:t>
            </a:r>
          </a:p>
          <a:p>
            <a:r>
              <a:rPr lang="en-US" dirty="0" smtClean="0"/>
              <a:t>Trust the Process</a:t>
            </a:r>
          </a:p>
          <a:p>
            <a:r>
              <a:rPr lang="en-US" dirty="0" smtClean="0"/>
              <a:t>Have Fun!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197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335</TotalTime>
  <Words>114</Words>
  <Application>Microsoft Macintosh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Michael Abraham</vt:lpstr>
      <vt:lpstr>The Premise</vt:lpstr>
      <vt:lpstr>PowerPoint Presentation</vt:lpstr>
      <vt:lpstr>The Perfect Match</vt:lpstr>
      <vt:lpstr>The Process</vt:lpstr>
      <vt:lpstr>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Abraham</dc:title>
  <dc:creator>Administrator</dc:creator>
  <cp:lastModifiedBy>Administrator</cp:lastModifiedBy>
  <cp:revision>7</cp:revision>
  <dcterms:created xsi:type="dcterms:W3CDTF">2018-05-04T14:35:08Z</dcterms:created>
  <dcterms:modified xsi:type="dcterms:W3CDTF">2018-05-04T20:10:46Z</dcterms:modified>
</cp:coreProperties>
</file>